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sldIdLst>
    <p:sldId id="257" r:id="rId2"/>
    <p:sldId id="258" r:id="rId3"/>
    <p:sldId id="261" r:id="rId4"/>
    <p:sldId id="266" r:id="rId5"/>
    <p:sldId id="268" r:id="rId6"/>
    <p:sldId id="269" r:id="rId7"/>
    <p:sldId id="267" r:id="rId8"/>
    <p:sldId id="270" r:id="rId9"/>
    <p:sldId id="271" r:id="rId10"/>
    <p:sldId id="264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45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20" autoAdjust="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5FEF4-33D5-4CCB-8B1F-2BE2FFC653F4}" type="datetimeFigureOut">
              <a:rPr lang="cs-CZ" smtClean="0"/>
              <a:t>25.07.2019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E611F-8D5F-4F02-A436-096093E07F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8974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trán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0ED37F-0D7A-4D7C-A24E-C4A861719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275" y="4130807"/>
            <a:ext cx="9021452" cy="1468717"/>
          </a:xfrm>
        </p:spPr>
        <p:txBody>
          <a:bodyPr>
            <a:noAutofit/>
          </a:bodyPr>
          <a:lstStyle>
            <a:lvl1pPr algn="ctr">
              <a:defRPr sz="50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3">
            <a:extLst>
              <a:ext uri="{FF2B5EF4-FFF2-40B4-BE49-F238E27FC236}">
                <a16:creationId xmlns:a16="http://schemas.microsoft.com/office/drawing/2014/main" id="{C750DB37-0FD7-47C3-9D58-795490E97A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5275" y="5684365"/>
            <a:ext cx="9021452" cy="50904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575756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512861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datum 8">
            <a:extLst>
              <a:ext uri="{FF2B5EF4-FFF2-40B4-BE49-F238E27FC236}">
                <a16:creationId xmlns:a16="http://schemas.microsoft.com/office/drawing/2014/main" id="{4D108BD9-B35F-47D5-A874-6FDB9AEECD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13916" y="6307843"/>
            <a:ext cx="1268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Zástupný symbol pro zápatí 9">
            <a:extLst>
              <a:ext uri="{FF2B5EF4-FFF2-40B4-BE49-F238E27FC236}">
                <a16:creationId xmlns:a16="http://schemas.microsoft.com/office/drawing/2014/main" id="{2737A851-B1BE-48F2-9D65-AC2C2719B3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7011" y="6307843"/>
            <a:ext cx="8242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Prezentující | Konference</a:t>
            </a:r>
          </a:p>
        </p:txBody>
      </p:sp>
      <p:sp>
        <p:nvSpPr>
          <p:cNvPr id="9" name="Zástupný symbol pro číslo snímku 10">
            <a:extLst>
              <a:ext uri="{FF2B5EF4-FFF2-40B4-BE49-F238E27FC236}">
                <a16:creationId xmlns:a16="http://schemas.microsoft.com/office/drawing/2014/main" id="{9AA8BFCD-780C-403B-A29C-09B360D5C8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6557" y="6311902"/>
            <a:ext cx="716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D4EFB-9E2B-4A30-9A9D-48E97A727316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nadpis 6">
            <a:extLst>
              <a:ext uri="{FF2B5EF4-FFF2-40B4-BE49-F238E27FC236}">
                <a16:creationId xmlns:a16="http://schemas.microsoft.com/office/drawing/2014/main" id="{98D62325-B18E-474B-8075-8EC0E4200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543" y="180976"/>
            <a:ext cx="9021452" cy="1148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DB0E324D-D475-45B5-BD9D-762B3E94FB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7011" y="2045616"/>
            <a:ext cx="10755984" cy="40912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9161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20FE874-8F71-401F-9A53-2184CC419A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7010" y="2045616"/>
            <a:ext cx="5312791" cy="40912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73464D7-7016-424E-8C38-ECC35CD60A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45616"/>
            <a:ext cx="5290795" cy="40912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Zástupný symbol pro datum 8">
            <a:extLst>
              <a:ext uri="{FF2B5EF4-FFF2-40B4-BE49-F238E27FC236}">
                <a16:creationId xmlns:a16="http://schemas.microsoft.com/office/drawing/2014/main" id="{16BD3791-2872-473F-945C-271A8385B0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13916" y="6307843"/>
            <a:ext cx="1268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Zástupný symbol pro zápatí 9">
            <a:extLst>
              <a:ext uri="{FF2B5EF4-FFF2-40B4-BE49-F238E27FC236}">
                <a16:creationId xmlns:a16="http://schemas.microsoft.com/office/drawing/2014/main" id="{F32283A0-377C-4D51-940D-60FE5990B3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7011" y="6307843"/>
            <a:ext cx="8242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Prezentující | Konference</a:t>
            </a:r>
          </a:p>
        </p:txBody>
      </p:sp>
      <p:sp>
        <p:nvSpPr>
          <p:cNvPr id="10" name="Zástupný symbol pro číslo snímku 10">
            <a:extLst>
              <a:ext uri="{FF2B5EF4-FFF2-40B4-BE49-F238E27FC236}">
                <a16:creationId xmlns:a16="http://schemas.microsoft.com/office/drawing/2014/main" id="{BA126A89-96B4-4E0B-A4E8-2E363BA69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6557" y="6311902"/>
            <a:ext cx="716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D4EFB-9E2B-4A30-9A9D-48E97A727316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nadpis 6">
            <a:extLst>
              <a:ext uri="{FF2B5EF4-FFF2-40B4-BE49-F238E27FC236}">
                <a16:creationId xmlns:a16="http://schemas.microsoft.com/office/drawing/2014/main" id="{5FBEC681-62D6-4B1F-BAC3-FA405E9DF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543" y="180976"/>
            <a:ext cx="9021452" cy="1148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1028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3A8E9B0-7BBE-47CD-BD90-B09039055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7010" y="2078233"/>
            <a:ext cx="529056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74C9E64-4484-427E-BCD7-CA3BF784C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7011" y="2902145"/>
            <a:ext cx="5290565" cy="32252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7F9090B0-7A46-496B-8152-0255632731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78233"/>
            <a:ext cx="5290563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4E3B58C-AE08-4BAF-B020-54A3694DED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902145"/>
            <a:ext cx="5290564" cy="32252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0" name="Zástupný symbol pro datum 8">
            <a:extLst>
              <a:ext uri="{FF2B5EF4-FFF2-40B4-BE49-F238E27FC236}">
                <a16:creationId xmlns:a16="http://schemas.microsoft.com/office/drawing/2014/main" id="{32B5C7A9-DE7E-4EE2-B573-12F5837B01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13916" y="6307843"/>
            <a:ext cx="1268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Zástupný symbol pro zápatí 9">
            <a:extLst>
              <a:ext uri="{FF2B5EF4-FFF2-40B4-BE49-F238E27FC236}">
                <a16:creationId xmlns:a16="http://schemas.microsoft.com/office/drawing/2014/main" id="{E492C1F5-95F5-4DDA-BCAA-699AD36EA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7011" y="6307843"/>
            <a:ext cx="8242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Prezentující | Konference</a:t>
            </a:r>
          </a:p>
        </p:txBody>
      </p:sp>
      <p:sp>
        <p:nvSpPr>
          <p:cNvPr id="12" name="Zástupný symbol pro číslo snímku 10">
            <a:extLst>
              <a:ext uri="{FF2B5EF4-FFF2-40B4-BE49-F238E27FC236}">
                <a16:creationId xmlns:a16="http://schemas.microsoft.com/office/drawing/2014/main" id="{22587C78-0CA1-430C-8234-74F19754D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6557" y="6311902"/>
            <a:ext cx="716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D4EFB-9E2B-4A30-9A9D-48E97A727316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Zástupný nadpis 6">
            <a:extLst>
              <a:ext uri="{FF2B5EF4-FFF2-40B4-BE49-F238E27FC236}">
                <a16:creationId xmlns:a16="http://schemas.microsoft.com/office/drawing/2014/main" id="{7A4A8355-331A-490D-A782-282C426F0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543" y="180976"/>
            <a:ext cx="9021452" cy="1148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1126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datum 8">
            <a:extLst>
              <a:ext uri="{FF2B5EF4-FFF2-40B4-BE49-F238E27FC236}">
                <a16:creationId xmlns:a16="http://schemas.microsoft.com/office/drawing/2014/main" id="{85110EFD-68F3-4AF3-B868-C0117C0CD5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13916" y="6307843"/>
            <a:ext cx="1268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id="{4BDB27A3-DD21-4655-B436-EE57E8E0C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7011" y="6307843"/>
            <a:ext cx="8242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Prezentující | Konference</a:t>
            </a:r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19521175-A300-4AAB-8446-1521B71BF3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6557" y="6311902"/>
            <a:ext cx="716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D4EFB-9E2B-4A30-9A9D-48E97A727316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Zástupný nadpis 6">
            <a:extLst>
              <a:ext uri="{FF2B5EF4-FFF2-40B4-BE49-F238E27FC236}">
                <a16:creationId xmlns:a16="http://schemas.microsoft.com/office/drawing/2014/main" id="{3601B3D7-9EA8-4E38-8580-CB8542910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543" y="180976"/>
            <a:ext cx="9021452" cy="1148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8492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FE957F8-EAD6-4BE9-80C5-641EAE68B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9" y="2049462"/>
            <a:ext cx="6279807" cy="38115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CEFF62F-FEF8-4CC9-BD31-3A1DB37410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7011" y="2057400"/>
            <a:ext cx="406501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Zástupný symbol pro datum 8">
            <a:extLst>
              <a:ext uri="{FF2B5EF4-FFF2-40B4-BE49-F238E27FC236}">
                <a16:creationId xmlns:a16="http://schemas.microsoft.com/office/drawing/2014/main" id="{62304F37-DAFC-47BD-AF2D-C58264F100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13916" y="6307843"/>
            <a:ext cx="1268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Zástupný symbol pro zápatí 9">
            <a:extLst>
              <a:ext uri="{FF2B5EF4-FFF2-40B4-BE49-F238E27FC236}">
                <a16:creationId xmlns:a16="http://schemas.microsoft.com/office/drawing/2014/main" id="{FA8B2F7E-DB71-4ACD-ACBC-F253F75215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7011" y="6307843"/>
            <a:ext cx="8242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Prezentující | Konference</a:t>
            </a:r>
          </a:p>
        </p:txBody>
      </p:sp>
      <p:sp>
        <p:nvSpPr>
          <p:cNvPr id="10" name="Zástupný symbol pro číslo snímku 10">
            <a:extLst>
              <a:ext uri="{FF2B5EF4-FFF2-40B4-BE49-F238E27FC236}">
                <a16:creationId xmlns:a16="http://schemas.microsoft.com/office/drawing/2014/main" id="{71F45A5C-40BF-42BE-A497-6A5C6587E7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6557" y="6311902"/>
            <a:ext cx="716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D4EFB-9E2B-4A30-9A9D-48E97A727316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nadpis 6">
            <a:extLst>
              <a:ext uri="{FF2B5EF4-FFF2-40B4-BE49-F238E27FC236}">
                <a16:creationId xmlns:a16="http://schemas.microsoft.com/office/drawing/2014/main" id="{485334B1-9E8C-4C0D-B84F-997128C0A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543" y="180976"/>
            <a:ext cx="9021452" cy="1148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9106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633965C-9379-458C-9756-1515D1F50C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057400"/>
            <a:ext cx="6172200" cy="3803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1E9468DD-3D28-4CFE-99B0-6135F70320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Zástupný symbol pro datum 8">
            <a:extLst>
              <a:ext uri="{FF2B5EF4-FFF2-40B4-BE49-F238E27FC236}">
                <a16:creationId xmlns:a16="http://schemas.microsoft.com/office/drawing/2014/main" id="{3E6DE052-7244-41A1-A320-F0301AAD80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13916" y="6307843"/>
            <a:ext cx="1268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Zástupný symbol pro zápatí 9">
            <a:extLst>
              <a:ext uri="{FF2B5EF4-FFF2-40B4-BE49-F238E27FC236}">
                <a16:creationId xmlns:a16="http://schemas.microsoft.com/office/drawing/2014/main" id="{A5D8B688-5430-45E1-BB20-D46899FCF0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7011" y="6307843"/>
            <a:ext cx="8242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Prezentující | Konference</a:t>
            </a:r>
          </a:p>
        </p:txBody>
      </p:sp>
      <p:sp>
        <p:nvSpPr>
          <p:cNvPr id="10" name="Zástupný symbol pro číslo snímku 10">
            <a:extLst>
              <a:ext uri="{FF2B5EF4-FFF2-40B4-BE49-F238E27FC236}">
                <a16:creationId xmlns:a16="http://schemas.microsoft.com/office/drawing/2014/main" id="{B3A61F6E-5D36-443E-B148-FD38B816C5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6557" y="6311902"/>
            <a:ext cx="716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D4EFB-9E2B-4A30-9A9D-48E97A727316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nadpis 6">
            <a:extLst>
              <a:ext uri="{FF2B5EF4-FFF2-40B4-BE49-F238E27FC236}">
                <a16:creationId xmlns:a16="http://schemas.microsoft.com/office/drawing/2014/main" id="{40BC365D-245C-49F3-BA80-48939964B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543" y="180976"/>
            <a:ext cx="9021452" cy="1148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4830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ěkovací strán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9597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nadpis 6">
            <a:extLst>
              <a:ext uri="{FF2B5EF4-FFF2-40B4-BE49-F238E27FC236}">
                <a16:creationId xmlns:a16="http://schemas.microsoft.com/office/drawing/2014/main" id="{883A47E8-3506-4F79-B1E0-2956BC24C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543" y="180976"/>
            <a:ext cx="9021452" cy="1148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endParaRPr lang="cs-CZ" dirty="0"/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DFD6E895-914C-426A-B323-9361E7C5F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7011" y="2092751"/>
            <a:ext cx="10755984" cy="4015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9" name="Zástupný symbol pro datum 8">
            <a:extLst>
              <a:ext uri="{FF2B5EF4-FFF2-40B4-BE49-F238E27FC236}">
                <a16:creationId xmlns:a16="http://schemas.microsoft.com/office/drawing/2014/main" id="{B3C66ECD-164D-41D0-89EC-6A54F24A90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13916" y="6307843"/>
            <a:ext cx="1268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id="{3AEFD13D-CB58-48E2-9694-CC85CF6943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7011" y="6307843"/>
            <a:ext cx="8242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Prezentující | Konference</a:t>
            </a:r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72D7C57B-7CD5-439B-864A-B0FA10B70F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6557" y="6311902"/>
            <a:ext cx="716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D4EFB-9E2B-4A30-9A9D-48E97A7273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7609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554596"/>
          </a:solidFill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75756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75756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75756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75756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75756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6E9D8E-C455-4423-87E5-31555E02D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Entropion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B911406-C77B-47F3-8B1D-F907786EBB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err="1"/>
              <a:t>Treated</a:t>
            </a:r>
            <a:r>
              <a:rPr lang="cs-CZ" dirty="0"/>
              <a:t> by JETT PLASMA LIFT MEDICAL</a:t>
            </a:r>
          </a:p>
        </p:txBody>
      </p:sp>
    </p:spTree>
    <p:extLst>
      <p:ext uri="{BB962C8B-B14F-4D97-AF65-F5344CB8AC3E}">
        <p14:creationId xmlns:p14="http://schemas.microsoft.com/office/powerpoint/2010/main" val="366125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95A4F383-F239-4F13-9B99-793C6764BC9B}"/>
              </a:ext>
            </a:extLst>
          </p:cNvPr>
          <p:cNvSpPr/>
          <p:nvPr/>
        </p:nvSpPr>
        <p:spPr>
          <a:xfrm>
            <a:off x="3048000" y="3643275"/>
            <a:ext cx="6096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>
                <a:solidFill>
                  <a:srgbClr val="7C7B7B"/>
                </a:solidFill>
              </a:rPr>
              <a:t>COMPEX, spol. s r. o.</a:t>
            </a:r>
          </a:p>
          <a:p>
            <a:pPr algn="ctr"/>
            <a:endParaRPr lang="cs-CZ" sz="1200" dirty="0">
              <a:solidFill>
                <a:srgbClr val="7C7B7B"/>
              </a:solidFill>
            </a:endParaRPr>
          </a:p>
          <a:p>
            <a:pPr algn="ctr"/>
            <a:r>
              <a:rPr lang="cs-CZ" sz="1200" dirty="0">
                <a:solidFill>
                  <a:srgbClr val="554596"/>
                </a:solidFill>
              </a:rPr>
              <a:t>A/</a:t>
            </a:r>
            <a:r>
              <a:rPr lang="cs-CZ" sz="1200" dirty="0">
                <a:solidFill>
                  <a:srgbClr val="7C7B7B"/>
                </a:solidFill>
              </a:rPr>
              <a:t> </a:t>
            </a:r>
            <a:r>
              <a:rPr lang="cs-CZ" sz="1200" dirty="0" err="1">
                <a:solidFill>
                  <a:srgbClr val="7C7B7B"/>
                </a:solidFill>
              </a:rPr>
              <a:t>Palackeho</a:t>
            </a:r>
            <a:r>
              <a:rPr lang="cs-CZ" sz="1200" dirty="0">
                <a:solidFill>
                  <a:srgbClr val="7C7B7B"/>
                </a:solidFill>
              </a:rPr>
              <a:t> </a:t>
            </a:r>
            <a:r>
              <a:rPr lang="cs-CZ" sz="1200" dirty="0" err="1">
                <a:solidFill>
                  <a:srgbClr val="7C7B7B"/>
                </a:solidFill>
              </a:rPr>
              <a:t>tr</a:t>
            </a:r>
            <a:r>
              <a:rPr lang="cs-CZ" sz="1200" dirty="0">
                <a:solidFill>
                  <a:srgbClr val="7C7B7B"/>
                </a:solidFill>
              </a:rPr>
              <a:t>. 105, 612 00 Brno</a:t>
            </a:r>
          </a:p>
          <a:p>
            <a:pPr algn="ctr"/>
            <a:r>
              <a:rPr lang="cs-CZ" sz="1200" dirty="0">
                <a:solidFill>
                  <a:srgbClr val="554596"/>
                </a:solidFill>
              </a:rPr>
              <a:t>E/</a:t>
            </a:r>
            <a:r>
              <a:rPr lang="cs-CZ" sz="1200" dirty="0">
                <a:solidFill>
                  <a:srgbClr val="7C7B7B"/>
                </a:solidFill>
              </a:rPr>
              <a:t> info@jett.eu</a:t>
            </a:r>
          </a:p>
          <a:p>
            <a:pPr algn="ctr"/>
            <a:endParaRPr lang="cs-CZ" sz="1200" dirty="0">
              <a:solidFill>
                <a:srgbClr val="7C7B7B"/>
              </a:solidFill>
            </a:endParaRPr>
          </a:p>
          <a:p>
            <a:pPr algn="ctr"/>
            <a:r>
              <a:rPr lang="cs-CZ" sz="1200" dirty="0">
                <a:solidFill>
                  <a:srgbClr val="554596"/>
                </a:solidFill>
              </a:rPr>
              <a:t>W </a:t>
            </a:r>
            <a:r>
              <a:rPr lang="cs-CZ" sz="1200" dirty="0" err="1">
                <a:solidFill>
                  <a:srgbClr val="554596"/>
                </a:solidFill>
              </a:rPr>
              <a:t>W</a:t>
            </a:r>
            <a:r>
              <a:rPr lang="cs-CZ" sz="1200" dirty="0">
                <a:solidFill>
                  <a:srgbClr val="554596"/>
                </a:solidFill>
              </a:rPr>
              <a:t> </a:t>
            </a:r>
            <a:r>
              <a:rPr lang="cs-CZ" sz="1200" dirty="0" err="1">
                <a:solidFill>
                  <a:srgbClr val="554596"/>
                </a:solidFill>
              </a:rPr>
              <a:t>W</a:t>
            </a:r>
            <a:r>
              <a:rPr lang="cs-CZ" sz="1200" dirty="0">
                <a:solidFill>
                  <a:srgbClr val="554596"/>
                </a:solidFill>
              </a:rPr>
              <a:t> . J E T </a:t>
            </a:r>
            <a:r>
              <a:rPr lang="cs-CZ" sz="1200" dirty="0" err="1">
                <a:solidFill>
                  <a:srgbClr val="554596"/>
                </a:solidFill>
              </a:rPr>
              <a:t>T</a:t>
            </a:r>
            <a:r>
              <a:rPr lang="cs-CZ" sz="1200" dirty="0">
                <a:solidFill>
                  <a:srgbClr val="554596"/>
                </a:solidFill>
              </a:rPr>
              <a:t> . E U</a:t>
            </a:r>
          </a:p>
        </p:txBody>
      </p:sp>
    </p:spTree>
    <p:extLst>
      <p:ext uri="{BB962C8B-B14F-4D97-AF65-F5344CB8AC3E}">
        <p14:creationId xmlns:p14="http://schemas.microsoft.com/office/powerpoint/2010/main" val="1552842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DBF6E01F-9FEE-4267-BB8A-B700F2029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Case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750ED5AB-8CCA-4053-8EC8-CE0E646F7BA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err="1"/>
              <a:t>Patient</a:t>
            </a:r>
            <a:r>
              <a:rPr lang="cs-CZ" dirty="0"/>
              <a:t>, 70 </a:t>
            </a:r>
            <a:r>
              <a:rPr lang="cs-CZ" dirty="0" err="1"/>
              <a:t>years</a:t>
            </a:r>
            <a:r>
              <a:rPr lang="cs-CZ" dirty="0"/>
              <a:t> </a:t>
            </a:r>
            <a:r>
              <a:rPr lang="cs-CZ" dirty="0" err="1"/>
              <a:t>old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Entropion</a:t>
            </a:r>
            <a:r>
              <a:rPr lang="cs-CZ" dirty="0"/>
              <a:t> of </a:t>
            </a:r>
            <a:r>
              <a:rPr lang="en-US" dirty="0"/>
              <a:t>the lower eyelid of the right eye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Patient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treated</a:t>
            </a:r>
            <a:r>
              <a:rPr lang="cs-CZ" dirty="0"/>
              <a:t> </a:t>
            </a:r>
            <a:r>
              <a:rPr lang="cs-CZ" dirty="0" err="1"/>
              <a:t>according</a:t>
            </a:r>
            <a:r>
              <a:rPr lang="cs-CZ" dirty="0"/>
              <a:t> to JETT </a:t>
            </a:r>
            <a:r>
              <a:rPr lang="cs-CZ" dirty="0" err="1"/>
              <a:t>protocol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Courtesy</a:t>
            </a:r>
            <a:r>
              <a:rPr lang="cs-CZ" dirty="0"/>
              <a:t> to MUDr. Marie </a:t>
            </a:r>
            <a:r>
              <a:rPr lang="cs-CZ" dirty="0" err="1"/>
              <a:t>Petrikovitsová</a:t>
            </a:r>
            <a:r>
              <a:rPr lang="cs-CZ" dirty="0"/>
              <a:t>, </a:t>
            </a:r>
            <a:r>
              <a:rPr lang="cs-CZ" dirty="0" err="1"/>
              <a:t>Military</a:t>
            </a:r>
            <a:r>
              <a:rPr lang="cs-CZ" dirty="0"/>
              <a:t> </a:t>
            </a:r>
            <a:r>
              <a:rPr lang="cs-CZ" dirty="0" err="1"/>
              <a:t>Hospital</a:t>
            </a:r>
            <a:r>
              <a:rPr lang="cs-CZ" dirty="0"/>
              <a:t> Brno, Czech Republic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AF4D20C-7056-484C-BC28-1F46D74A47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805" y="1669001"/>
            <a:ext cx="2798190" cy="335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374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8A902E7-934A-41D0-AE99-210FA73775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dirty="0" err="1"/>
              <a:t>Courtesy</a:t>
            </a:r>
            <a:r>
              <a:rPr lang="cs-CZ" dirty="0"/>
              <a:t> of MUDr. Marie </a:t>
            </a:r>
            <a:r>
              <a:rPr lang="cs-CZ" dirty="0" err="1"/>
              <a:t>Petrikovitsová</a:t>
            </a:r>
            <a:r>
              <a:rPr lang="cs-CZ" dirty="0"/>
              <a:t>, </a:t>
            </a:r>
            <a:r>
              <a:rPr lang="cs-CZ" dirty="0" err="1"/>
              <a:t>Military</a:t>
            </a:r>
            <a:r>
              <a:rPr lang="cs-CZ" dirty="0"/>
              <a:t> </a:t>
            </a:r>
            <a:r>
              <a:rPr lang="cs-CZ" dirty="0" err="1"/>
              <a:t>Hospital</a:t>
            </a:r>
            <a:r>
              <a:rPr lang="cs-CZ" dirty="0"/>
              <a:t> Brno, Czech Republic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6033B96-54B5-4B6D-998E-FDB38C764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Before</a:t>
            </a:r>
            <a:r>
              <a:rPr lang="cs-CZ" dirty="0"/>
              <a:t> </a:t>
            </a:r>
            <a:r>
              <a:rPr lang="cs-CZ" dirty="0" err="1"/>
              <a:t>treatment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024D5FE-4750-4EA3-BDAA-797F1DE935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8" t="14569" r="21651" b="21428"/>
          <a:stretch/>
        </p:blipFill>
        <p:spPr>
          <a:xfrm>
            <a:off x="2441543" y="1537178"/>
            <a:ext cx="7617041" cy="4259941"/>
          </a:xfrm>
          <a:prstGeom prst="rect">
            <a:avLst/>
          </a:prstGeom>
        </p:spPr>
      </p:pic>
      <p:sp>
        <p:nvSpPr>
          <p:cNvPr id="8" name="Šipka: nahoru 7">
            <a:extLst>
              <a:ext uri="{FF2B5EF4-FFF2-40B4-BE49-F238E27FC236}">
                <a16:creationId xmlns:a16="http://schemas.microsoft.com/office/drawing/2014/main" id="{7D74C163-FCDA-426A-A667-C2BDF5F04E72}"/>
              </a:ext>
            </a:extLst>
          </p:cNvPr>
          <p:cNvSpPr/>
          <p:nvPr/>
        </p:nvSpPr>
        <p:spPr>
          <a:xfrm>
            <a:off x="5628626" y="4660777"/>
            <a:ext cx="621437" cy="1136342"/>
          </a:xfrm>
          <a:prstGeom prst="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0696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06033B96-54B5-4B6D-998E-FDB38C764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Before</a:t>
            </a:r>
            <a:r>
              <a:rPr lang="cs-CZ" dirty="0"/>
              <a:t> </a:t>
            </a:r>
            <a:r>
              <a:rPr lang="cs-CZ" dirty="0" err="1"/>
              <a:t>treatment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024D5FE-4750-4EA3-BDAA-797F1DE935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4" t="32021" r="31443" b="27297"/>
          <a:stretch/>
        </p:blipFill>
        <p:spPr>
          <a:xfrm>
            <a:off x="2441543" y="1706318"/>
            <a:ext cx="6888888" cy="3905409"/>
          </a:xfrm>
          <a:prstGeom prst="rect">
            <a:avLst/>
          </a:prstGeom>
        </p:spPr>
      </p:pic>
      <p:sp>
        <p:nvSpPr>
          <p:cNvPr id="11" name="Zástupný symbol pro zápatí 2">
            <a:extLst>
              <a:ext uri="{FF2B5EF4-FFF2-40B4-BE49-F238E27FC236}">
                <a16:creationId xmlns:a16="http://schemas.microsoft.com/office/drawing/2014/main" id="{CE720A0B-C2E9-4D45-B37F-EBC0878188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7011" y="6307843"/>
            <a:ext cx="8242955" cy="365125"/>
          </a:xfrm>
        </p:spPr>
        <p:txBody>
          <a:bodyPr/>
          <a:lstStyle/>
          <a:p>
            <a:r>
              <a:rPr lang="cs-CZ" dirty="0" err="1"/>
              <a:t>Courtesy</a:t>
            </a:r>
            <a:r>
              <a:rPr lang="cs-CZ" dirty="0"/>
              <a:t> of MUDr. Marie </a:t>
            </a:r>
            <a:r>
              <a:rPr lang="cs-CZ" dirty="0" err="1"/>
              <a:t>Petrikovitsová</a:t>
            </a:r>
            <a:r>
              <a:rPr lang="cs-CZ" dirty="0"/>
              <a:t>, </a:t>
            </a:r>
            <a:r>
              <a:rPr lang="cs-CZ" dirty="0" err="1"/>
              <a:t>Military</a:t>
            </a:r>
            <a:r>
              <a:rPr lang="cs-CZ" dirty="0"/>
              <a:t> </a:t>
            </a:r>
            <a:r>
              <a:rPr lang="cs-CZ" dirty="0" err="1"/>
              <a:t>Hospital</a:t>
            </a:r>
            <a:r>
              <a:rPr lang="cs-CZ" dirty="0"/>
              <a:t> Brno, Czech Republic</a:t>
            </a:r>
          </a:p>
        </p:txBody>
      </p:sp>
    </p:spTree>
    <p:extLst>
      <p:ext uri="{BB962C8B-B14F-4D97-AF65-F5344CB8AC3E}">
        <p14:creationId xmlns:p14="http://schemas.microsoft.com/office/powerpoint/2010/main" val="2294842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06033B96-54B5-4B6D-998E-FDB38C764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Treatment</a:t>
            </a:r>
            <a:r>
              <a:rPr lang="cs-CZ" dirty="0"/>
              <a:t> </a:t>
            </a:r>
            <a:r>
              <a:rPr lang="cs-CZ" dirty="0" err="1"/>
              <a:t>protocol</a:t>
            </a:r>
            <a:endParaRPr lang="cs-CZ" dirty="0"/>
          </a:p>
        </p:txBody>
      </p:sp>
      <p:sp>
        <p:nvSpPr>
          <p:cNvPr id="11" name="Zástupný symbol pro zápatí 2">
            <a:extLst>
              <a:ext uri="{FF2B5EF4-FFF2-40B4-BE49-F238E27FC236}">
                <a16:creationId xmlns:a16="http://schemas.microsoft.com/office/drawing/2014/main" id="{CE720A0B-C2E9-4D45-B37F-EBC0878188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7011" y="6307843"/>
            <a:ext cx="8242955" cy="365125"/>
          </a:xfrm>
        </p:spPr>
        <p:txBody>
          <a:bodyPr/>
          <a:lstStyle/>
          <a:p>
            <a:r>
              <a:rPr lang="cs-CZ" dirty="0" err="1"/>
              <a:t>Courtesy</a:t>
            </a:r>
            <a:r>
              <a:rPr lang="cs-CZ" dirty="0"/>
              <a:t> of MUDr. Marie </a:t>
            </a:r>
            <a:r>
              <a:rPr lang="cs-CZ" dirty="0" err="1"/>
              <a:t>Petrikovitsová</a:t>
            </a:r>
            <a:r>
              <a:rPr lang="cs-CZ" dirty="0"/>
              <a:t>, </a:t>
            </a:r>
            <a:r>
              <a:rPr lang="cs-CZ" dirty="0" err="1"/>
              <a:t>Military</a:t>
            </a:r>
            <a:r>
              <a:rPr lang="cs-CZ" dirty="0"/>
              <a:t> </a:t>
            </a:r>
            <a:r>
              <a:rPr lang="cs-CZ" dirty="0" err="1"/>
              <a:t>Hospital</a:t>
            </a:r>
            <a:r>
              <a:rPr lang="cs-CZ" dirty="0"/>
              <a:t> Brno, Czech Republic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2C25471-CEB1-48A3-B011-323EA4CA2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543" y="1565803"/>
            <a:ext cx="7657110" cy="438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899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06033B96-54B5-4B6D-998E-FDB38C764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Treatment</a:t>
            </a:r>
            <a:r>
              <a:rPr lang="cs-CZ" dirty="0"/>
              <a:t> </a:t>
            </a:r>
            <a:r>
              <a:rPr lang="cs-CZ" dirty="0" err="1"/>
              <a:t>protocol</a:t>
            </a:r>
            <a:endParaRPr lang="cs-CZ" dirty="0"/>
          </a:p>
        </p:txBody>
      </p:sp>
      <p:sp>
        <p:nvSpPr>
          <p:cNvPr id="11" name="Zástupný symbol pro zápatí 2">
            <a:extLst>
              <a:ext uri="{FF2B5EF4-FFF2-40B4-BE49-F238E27FC236}">
                <a16:creationId xmlns:a16="http://schemas.microsoft.com/office/drawing/2014/main" id="{CE720A0B-C2E9-4D45-B37F-EBC0878188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7011" y="6307843"/>
            <a:ext cx="8242955" cy="365125"/>
          </a:xfrm>
        </p:spPr>
        <p:txBody>
          <a:bodyPr/>
          <a:lstStyle/>
          <a:p>
            <a:r>
              <a:rPr lang="cs-CZ" dirty="0" err="1"/>
              <a:t>Courtesy</a:t>
            </a:r>
            <a:r>
              <a:rPr lang="cs-CZ" dirty="0"/>
              <a:t> of MUDr. Marie </a:t>
            </a:r>
            <a:r>
              <a:rPr lang="cs-CZ" dirty="0" err="1"/>
              <a:t>Petrikovitsová</a:t>
            </a:r>
            <a:r>
              <a:rPr lang="cs-CZ" dirty="0"/>
              <a:t>, </a:t>
            </a:r>
            <a:r>
              <a:rPr lang="cs-CZ" dirty="0" err="1"/>
              <a:t>Military</a:t>
            </a:r>
            <a:r>
              <a:rPr lang="cs-CZ" dirty="0"/>
              <a:t> </a:t>
            </a:r>
            <a:r>
              <a:rPr lang="cs-CZ" dirty="0" err="1"/>
              <a:t>Hospital</a:t>
            </a:r>
            <a:r>
              <a:rPr lang="cs-CZ" dirty="0"/>
              <a:t> Brno, Czech Republic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1774ECE-E97D-47F2-90B3-484496B0E307}"/>
              </a:ext>
            </a:extLst>
          </p:cNvPr>
          <p:cNvSpPr txBox="1">
            <a:spLocks/>
          </p:cNvSpPr>
          <p:nvPr/>
        </p:nvSpPr>
        <p:spPr>
          <a:xfrm>
            <a:off x="707011" y="2107759"/>
            <a:ext cx="7009954" cy="4091234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75756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75756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756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756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756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/>
              <a:t>Treat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area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dot</a:t>
            </a:r>
            <a:r>
              <a:rPr lang="cs-CZ" dirty="0"/>
              <a:t>-by-</a:t>
            </a:r>
            <a:r>
              <a:rPr lang="cs-CZ" dirty="0" err="1"/>
              <a:t>dot</a:t>
            </a:r>
            <a:r>
              <a:rPr lang="cs-CZ" dirty="0"/>
              <a:t> </a:t>
            </a:r>
            <a:r>
              <a:rPr lang="cs-CZ" dirty="0" err="1"/>
              <a:t>method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line </a:t>
            </a:r>
            <a:r>
              <a:rPr lang="cs-CZ" dirty="0" err="1"/>
              <a:t>below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algal</a:t>
            </a:r>
            <a:r>
              <a:rPr lang="cs-CZ" dirty="0"/>
              <a:t> </a:t>
            </a:r>
            <a:r>
              <a:rPr lang="cs-CZ" dirty="0" err="1"/>
              <a:t>margin</a:t>
            </a:r>
            <a:r>
              <a:rPr lang="cs-CZ" dirty="0"/>
              <a:t> and </a:t>
            </a:r>
            <a:r>
              <a:rPr lang="cs-CZ" dirty="0" err="1"/>
              <a:t>then</a:t>
            </a:r>
            <a:r>
              <a:rPr lang="cs-CZ" dirty="0"/>
              <a:t> </a:t>
            </a:r>
            <a:r>
              <a:rPr lang="cs-CZ" dirty="0" err="1"/>
              <a:t>mark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triangle </a:t>
            </a:r>
            <a:r>
              <a:rPr lang="cs-CZ" dirty="0" err="1"/>
              <a:t>points</a:t>
            </a:r>
            <a:r>
              <a:rPr lang="cs-CZ" dirty="0"/>
              <a:t> </a:t>
            </a:r>
            <a:r>
              <a:rPr lang="cs-CZ" dirty="0" err="1"/>
              <a:t>down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edge</a:t>
            </a:r>
            <a:r>
              <a:rPr lang="cs-CZ" dirty="0"/>
              <a:t> of </a:t>
            </a:r>
            <a:r>
              <a:rPr lang="cs-CZ" dirty="0" err="1"/>
              <a:t>the</a:t>
            </a:r>
            <a:r>
              <a:rPr lang="cs-CZ" dirty="0"/>
              <a:t> lid</a:t>
            </a:r>
          </a:p>
          <a:p>
            <a:endParaRPr lang="cs-CZ" dirty="0"/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recommended</a:t>
            </a:r>
            <a:r>
              <a:rPr lang="cs-CZ" dirty="0"/>
              <a:t> </a:t>
            </a:r>
            <a:r>
              <a:rPr lang="cs-CZ" dirty="0" err="1"/>
              <a:t>size</a:t>
            </a:r>
            <a:r>
              <a:rPr lang="cs-CZ" dirty="0"/>
              <a:t>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treated</a:t>
            </a:r>
            <a:r>
              <a:rPr lang="cs-CZ" dirty="0"/>
              <a:t> area </a:t>
            </a:r>
            <a:r>
              <a:rPr lang="cs-CZ" dirty="0" err="1"/>
              <a:t>is</a:t>
            </a:r>
            <a:r>
              <a:rPr lang="cs-CZ" dirty="0"/>
              <a:t> 4-5mm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edgeof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lid in a </a:t>
            </a:r>
            <a:r>
              <a:rPr lang="cs-CZ" dirty="0" err="1"/>
              <a:t>width</a:t>
            </a:r>
            <a:r>
              <a:rPr lang="cs-CZ" dirty="0"/>
              <a:t> of 4-5mm </a:t>
            </a:r>
            <a:r>
              <a:rPr lang="cs-CZ" dirty="0" err="1"/>
              <a:t>wide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B22E6A1-5FC8-4BB5-936D-3987B6C68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965" y="2660529"/>
            <a:ext cx="4047724" cy="231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287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06033B96-54B5-4B6D-998E-FDB38C764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Immediately</a:t>
            </a:r>
            <a:r>
              <a:rPr lang="cs-CZ" dirty="0"/>
              <a:t> </a:t>
            </a:r>
            <a:r>
              <a:rPr lang="cs-CZ" dirty="0" err="1"/>
              <a:t>after</a:t>
            </a:r>
            <a:endParaRPr lang="cs-CZ" dirty="0"/>
          </a:p>
        </p:txBody>
      </p:sp>
      <p:sp>
        <p:nvSpPr>
          <p:cNvPr id="11" name="Zástupný symbol pro zápatí 2">
            <a:extLst>
              <a:ext uri="{FF2B5EF4-FFF2-40B4-BE49-F238E27FC236}">
                <a16:creationId xmlns:a16="http://schemas.microsoft.com/office/drawing/2014/main" id="{CE720A0B-C2E9-4D45-B37F-EBC0878188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7011" y="6307843"/>
            <a:ext cx="8242955" cy="365125"/>
          </a:xfrm>
        </p:spPr>
        <p:txBody>
          <a:bodyPr/>
          <a:lstStyle/>
          <a:p>
            <a:r>
              <a:rPr lang="cs-CZ" dirty="0" err="1"/>
              <a:t>Courtesy</a:t>
            </a:r>
            <a:r>
              <a:rPr lang="cs-CZ" dirty="0"/>
              <a:t> of MUDr. Marie </a:t>
            </a:r>
            <a:r>
              <a:rPr lang="cs-CZ" dirty="0" err="1"/>
              <a:t>Petrikovitsová</a:t>
            </a:r>
            <a:r>
              <a:rPr lang="cs-CZ" dirty="0"/>
              <a:t>, </a:t>
            </a:r>
            <a:r>
              <a:rPr lang="cs-CZ" dirty="0" err="1"/>
              <a:t>Military</a:t>
            </a:r>
            <a:r>
              <a:rPr lang="cs-CZ" dirty="0"/>
              <a:t> </a:t>
            </a:r>
            <a:r>
              <a:rPr lang="cs-CZ" dirty="0" err="1"/>
              <a:t>Hospital</a:t>
            </a:r>
            <a:r>
              <a:rPr lang="cs-CZ" dirty="0"/>
              <a:t> Brno, Czech Republic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2673CD8-6DC9-49BB-BF38-34D20DCFBF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6" t="33633" r="48374" b="41052"/>
          <a:stretch/>
        </p:blipFill>
        <p:spPr>
          <a:xfrm>
            <a:off x="2441543" y="1898616"/>
            <a:ext cx="6587047" cy="386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262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06033B96-54B5-4B6D-998E-FDB38C764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After</a:t>
            </a:r>
            <a:r>
              <a:rPr lang="cs-CZ" dirty="0"/>
              <a:t> 1 </a:t>
            </a:r>
            <a:r>
              <a:rPr lang="cs-CZ" dirty="0" err="1"/>
              <a:t>month</a:t>
            </a:r>
            <a:endParaRPr lang="cs-CZ" dirty="0"/>
          </a:p>
        </p:txBody>
      </p:sp>
      <p:sp>
        <p:nvSpPr>
          <p:cNvPr id="11" name="Zástupný symbol pro zápatí 2">
            <a:extLst>
              <a:ext uri="{FF2B5EF4-FFF2-40B4-BE49-F238E27FC236}">
                <a16:creationId xmlns:a16="http://schemas.microsoft.com/office/drawing/2014/main" id="{CE720A0B-C2E9-4D45-B37F-EBC0878188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7011" y="6307843"/>
            <a:ext cx="8242955" cy="365125"/>
          </a:xfrm>
        </p:spPr>
        <p:txBody>
          <a:bodyPr/>
          <a:lstStyle/>
          <a:p>
            <a:r>
              <a:rPr lang="cs-CZ" dirty="0" err="1"/>
              <a:t>Courtesy</a:t>
            </a:r>
            <a:r>
              <a:rPr lang="cs-CZ" dirty="0"/>
              <a:t> of MUDr. Marie </a:t>
            </a:r>
            <a:r>
              <a:rPr lang="cs-CZ" dirty="0" err="1"/>
              <a:t>Petrikovitsová</a:t>
            </a:r>
            <a:r>
              <a:rPr lang="cs-CZ" dirty="0"/>
              <a:t>, </a:t>
            </a:r>
            <a:r>
              <a:rPr lang="cs-CZ" dirty="0" err="1"/>
              <a:t>Military</a:t>
            </a:r>
            <a:r>
              <a:rPr lang="cs-CZ" dirty="0"/>
              <a:t> </a:t>
            </a:r>
            <a:r>
              <a:rPr lang="cs-CZ" dirty="0" err="1"/>
              <a:t>Hospital</a:t>
            </a:r>
            <a:r>
              <a:rPr lang="cs-CZ" dirty="0"/>
              <a:t> Brno, Czech Republic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DBA66FF-A775-488B-B48C-910AF9B10E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8" t="24498" r="33883" b="25322"/>
          <a:stretch/>
        </p:blipFill>
        <p:spPr>
          <a:xfrm>
            <a:off x="2441543" y="1748901"/>
            <a:ext cx="7403977" cy="399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848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06033B96-54B5-4B6D-998E-FDB38C764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Check-ups</a:t>
            </a:r>
            <a:endParaRPr lang="cs-CZ" dirty="0"/>
          </a:p>
        </p:txBody>
      </p:sp>
      <p:sp>
        <p:nvSpPr>
          <p:cNvPr id="11" name="Zástupný symbol pro zápatí 2">
            <a:extLst>
              <a:ext uri="{FF2B5EF4-FFF2-40B4-BE49-F238E27FC236}">
                <a16:creationId xmlns:a16="http://schemas.microsoft.com/office/drawing/2014/main" id="{CE720A0B-C2E9-4D45-B37F-EBC0878188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7011" y="6307843"/>
            <a:ext cx="8242955" cy="365125"/>
          </a:xfrm>
        </p:spPr>
        <p:txBody>
          <a:bodyPr/>
          <a:lstStyle/>
          <a:p>
            <a:r>
              <a:rPr lang="cs-CZ" dirty="0" err="1"/>
              <a:t>Courtesy</a:t>
            </a:r>
            <a:r>
              <a:rPr lang="cs-CZ" dirty="0"/>
              <a:t> of MUDr. Marie </a:t>
            </a:r>
            <a:r>
              <a:rPr lang="cs-CZ" dirty="0" err="1"/>
              <a:t>Petrikovitsová</a:t>
            </a:r>
            <a:r>
              <a:rPr lang="cs-CZ" dirty="0"/>
              <a:t>, </a:t>
            </a:r>
            <a:r>
              <a:rPr lang="cs-CZ" dirty="0" err="1"/>
              <a:t>Military</a:t>
            </a:r>
            <a:r>
              <a:rPr lang="cs-CZ" dirty="0"/>
              <a:t> </a:t>
            </a:r>
            <a:r>
              <a:rPr lang="cs-CZ" dirty="0" err="1"/>
              <a:t>Hospital</a:t>
            </a:r>
            <a:r>
              <a:rPr lang="cs-CZ" dirty="0"/>
              <a:t> Brno, Czech Republic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1E1E39F-8673-43DC-BE02-170FDB73212F}"/>
              </a:ext>
            </a:extLst>
          </p:cNvPr>
          <p:cNvSpPr txBox="1">
            <a:spLocks/>
          </p:cNvSpPr>
          <p:nvPr/>
        </p:nvSpPr>
        <p:spPr>
          <a:xfrm>
            <a:off x="707011" y="2107759"/>
            <a:ext cx="9981704" cy="4091234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75756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75756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756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756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756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doctor</a:t>
            </a:r>
            <a:r>
              <a:rPr lang="cs-CZ" dirty="0"/>
              <a:t> </a:t>
            </a:r>
            <a:r>
              <a:rPr lang="cs-CZ" dirty="0" err="1"/>
              <a:t>decided</a:t>
            </a:r>
            <a:r>
              <a:rPr lang="cs-CZ" dirty="0"/>
              <a:t> to </a:t>
            </a:r>
            <a:r>
              <a:rPr lang="cs-CZ" dirty="0" err="1"/>
              <a:t>invite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patient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check</a:t>
            </a:r>
            <a:r>
              <a:rPr lang="cs-CZ" dirty="0"/>
              <a:t> </a:t>
            </a:r>
            <a:r>
              <a:rPr lang="cs-CZ" dirty="0" err="1"/>
              <a:t>up´s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2 </a:t>
            </a:r>
            <a:r>
              <a:rPr lang="cs-CZ" dirty="0" err="1"/>
              <a:t>days</a:t>
            </a:r>
            <a:r>
              <a:rPr lang="cs-CZ" dirty="0"/>
              <a:t> </a:t>
            </a:r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/>
              <a:t>treatment</a:t>
            </a:r>
            <a:endParaRPr lang="cs-CZ" dirty="0"/>
          </a:p>
          <a:p>
            <a:pPr lvl="1"/>
            <a:r>
              <a:rPr lang="cs-CZ" dirty="0"/>
              <a:t>1 </a:t>
            </a:r>
            <a:r>
              <a:rPr lang="cs-CZ" dirty="0" err="1"/>
              <a:t>month</a:t>
            </a:r>
            <a:r>
              <a:rPr lang="cs-CZ" dirty="0"/>
              <a:t> </a:t>
            </a:r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/>
              <a:t>tretment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 err="1"/>
              <a:t>Both</a:t>
            </a:r>
            <a:r>
              <a:rPr lang="cs-CZ" dirty="0"/>
              <a:t>, </a:t>
            </a:r>
            <a:r>
              <a:rPr lang="cs-CZ" dirty="0" err="1"/>
              <a:t>patient</a:t>
            </a:r>
            <a:r>
              <a:rPr lang="cs-CZ" dirty="0"/>
              <a:t> and </a:t>
            </a:r>
            <a:r>
              <a:rPr lang="cs-CZ" dirty="0" err="1"/>
              <a:t>doctor</a:t>
            </a:r>
            <a:r>
              <a:rPr lang="cs-CZ" dirty="0"/>
              <a:t> are very </a:t>
            </a:r>
            <a:r>
              <a:rPr lang="cs-CZ" dirty="0" err="1"/>
              <a:t>satisfied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results</a:t>
            </a:r>
            <a:r>
              <a:rPr lang="cs-CZ" dirty="0"/>
              <a:t>!</a:t>
            </a:r>
          </a:p>
          <a:p>
            <a:pPr lvl="1"/>
            <a:endParaRPr lang="cs-CZ" dirty="0"/>
          </a:p>
          <a:p>
            <a:pPr marL="457189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9493122"/>
      </p:ext>
    </p:extLst>
  </p:cSld>
  <p:clrMapOvr>
    <a:masterClrMapping/>
  </p:clrMapOvr>
</p:sld>
</file>

<file path=ppt/theme/theme1.xml><?xml version="1.0" encoding="utf-8"?>
<a:theme xmlns:a="http://schemas.openxmlformats.org/drawingml/2006/main" name="JETT PPLASMA LIFT 16X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ETT PPLASMA LIFT 16X9" id="{92597C06-C022-4D07-95E9-159BA2320E9F}" vid="{29A49836-B86A-4556-83BB-9E579D5365E3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263</Words>
  <Application>Microsoft Office PowerPoint</Application>
  <PresentationFormat>Širokoúhlá obrazovka</PresentationFormat>
  <Paragraphs>39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Arial</vt:lpstr>
      <vt:lpstr>Calibri</vt:lpstr>
      <vt:lpstr>JETT PPLASMA LIFT 16X9</vt:lpstr>
      <vt:lpstr>Entropion</vt:lpstr>
      <vt:lpstr>Case</vt:lpstr>
      <vt:lpstr>Before treatment</vt:lpstr>
      <vt:lpstr>Before treatment</vt:lpstr>
      <vt:lpstr>Treatment protocol</vt:lpstr>
      <vt:lpstr>Treatment protocol</vt:lpstr>
      <vt:lpstr>Immediately after</vt:lpstr>
      <vt:lpstr>After 1 month</vt:lpstr>
      <vt:lpstr>Check-ups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Admin</dc:creator>
  <cp:lastModifiedBy>Admin</cp:lastModifiedBy>
  <cp:revision>7</cp:revision>
  <dcterms:created xsi:type="dcterms:W3CDTF">2018-09-13T14:04:28Z</dcterms:created>
  <dcterms:modified xsi:type="dcterms:W3CDTF">2019-07-25T14:08:41Z</dcterms:modified>
</cp:coreProperties>
</file>