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40"/>
  </p:notesMasterIdLst>
  <p:sldIdLst>
    <p:sldId id="256" r:id="rId2"/>
    <p:sldId id="260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258" r:id="rId3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258" autoAdjust="0"/>
  </p:normalViewPr>
  <p:slideViewPr>
    <p:cSldViewPr snapToGrid="0">
      <p:cViewPr varScale="1">
        <p:scale>
          <a:sx n="58" d="100"/>
          <a:sy n="58" d="100"/>
        </p:scale>
        <p:origin x="17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75959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8167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1083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73032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19567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291661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9275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595340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52782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57886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505354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507987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92832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20997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056680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901160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346237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68021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2952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843473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0903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03854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960619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666422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29557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39904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539402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522868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687163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76249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63238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28932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493253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0024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03010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10314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/>
        </p:nvSpPr>
        <p:spPr>
          <a:xfrm>
            <a:off x="311700" y="4701775"/>
            <a:ext cx="8520600" cy="12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sk-SK" sz="44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Jett Plasma Lift Medical</a:t>
            </a:r>
            <a:endParaRPr lang="sk-SK" sz="4400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upper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5">
            <a:extLst>
              <a:ext uri="{FF2B5EF4-FFF2-40B4-BE49-F238E27FC236}">
                <a16:creationId xmlns:a16="http://schemas.microsoft.com/office/drawing/2014/main" id="{529E5E15-1455-483C-9B93-F51242D7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692" y="1047895"/>
            <a:ext cx="5224616" cy="522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485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upper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5">
            <a:extLst>
              <a:ext uri="{FF2B5EF4-FFF2-40B4-BE49-F238E27FC236}">
                <a16:creationId xmlns:a16="http://schemas.microsoft.com/office/drawing/2014/main" id="{3FA559D8-4F48-4217-973A-488CA170DB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886" y="1119700"/>
            <a:ext cx="6805727" cy="510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9540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upper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6">
            <a:extLst>
              <a:ext uri="{FF2B5EF4-FFF2-40B4-BE49-F238E27FC236}">
                <a16:creationId xmlns:a16="http://schemas.microsoft.com/office/drawing/2014/main" id="{74922334-D96D-4F11-83EA-BD4ADF158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2736"/>
            <a:ext cx="5723380" cy="57233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6265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</a:t>
            </a:r>
            <a:r>
              <a:rPr lang="sk-SK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lower</a:t>
            </a:r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4">
            <a:extLst>
              <a:ext uri="{FF2B5EF4-FFF2-40B4-BE49-F238E27FC236}">
                <a16:creationId xmlns:a16="http://schemas.microsoft.com/office/drawing/2014/main" id="{57CAA69B-283F-4D03-A4DD-86F2041A85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064659"/>
            <a:ext cx="3744416" cy="57209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3409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</a:t>
            </a:r>
            <a:r>
              <a:rPr lang="sk-SK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lower</a:t>
            </a:r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6">
            <a:extLst>
              <a:ext uri="{FF2B5EF4-FFF2-40B4-BE49-F238E27FC236}">
                <a16:creationId xmlns:a16="http://schemas.microsoft.com/office/drawing/2014/main" id="{1FF7CECE-63C9-4BAE-926F-2191EA57D8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61848"/>
            <a:ext cx="5760640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6374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Smoker lines removal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Obrázok 1">
            <a:extLst>
              <a:ext uri="{FF2B5EF4-FFF2-40B4-BE49-F238E27FC236}">
                <a16:creationId xmlns:a16="http://schemas.microsoft.com/office/drawing/2014/main" id="{99250221-1554-4EC5-B1AD-00C512240B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553" y="1349774"/>
            <a:ext cx="5885409" cy="473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134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Smoker lines removal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rázek 5">
            <a:extLst>
              <a:ext uri="{FF2B5EF4-FFF2-40B4-BE49-F238E27FC236}">
                <a16:creationId xmlns:a16="http://schemas.microsoft.com/office/drawing/2014/main" id="{7D8E5E31-2613-407A-9B60-7D78A5123D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875" y="1174262"/>
            <a:ext cx="4993781" cy="499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760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Smoker lines removal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5">
            <a:extLst>
              <a:ext uri="{FF2B5EF4-FFF2-40B4-BE49-F238E27FC236}">
                <a16:creationId xmlns:a16="http://schemas.microsoft.com/office/drawing/2014/main" id="{006644D6-0888-411B-8558-D9B8708299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2736"/>
            <a:ext cx="5724636" cy="57246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8973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Wrinkles removal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4">
            <a:extLst>
              <a:ext uri="{FF2B5EF4-FFF2-40B4-BE49-F238E27FC236}">
                <a16:creationId xmlns:a16="http://schemas.microsoft.com/office/drawing/2014/main" id="{BEAAA15A-C1AB-4645-9E4A-83973A36F5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97360"/>
            <a:ext cx="5760640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990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Wrinkles removal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6">
            <a:extLst>
              <a:ext uri="{FF2B5EF4-FFF2-40B4-BE49-F238E27FC236}">
                <a16:creationId xmlns:a16="http://schemas.microsoft.com/office/drawing/2014/main" id="{25592058-4816-430D-A9E3-9C79F4C37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21" y="1064110"/>
            <a:ext cx="5760640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3447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49" y="581125"/>
            <a:ext cx="6103975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</a:t>
            </a:r>
            <a:r>
              <a:rPr lang="cs-CZ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lower</a:t>
            </a:r>
            <a:r>
              <a:rPr lang="cs-CZ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Obrázek 5">
            <a:extLst>
              <a:ext uri="{FF2B5EF4-FFF2-40B4-BE49-F238E27FC236}">
                <a16:creationId xmlns:a16="http://schemas.microsoft.com/office/drawing/2014/main" id="{40B95805-CA8F-4F58-B5CD-19C717F721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9237" y="1246426"/>
            <a:ext cx="6077099" cy="542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719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Wrinkles removal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Zástupný symbol pro obsah 5">
            <a:extLst>
              <a:ext uri="{FF2B5EF4-FFF2-40B4-BE49-F238E27FC236}">
                <a16:creationId xmlns:a16="http://schemas.microsoft.com/office/drawing/2014/main" id="{08127E3A-515E-4F7D-A4F0-F37B5E252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748" y="1086243"/>
            <a:ext cx="5688632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27966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Wrinkles removal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4">
            <a:extLst>
              <a:ext uri="{FF2B5EF4-FFF2-40B4-BE49-F238E27FC236}">
                <a16:creationId xmlns:a16="http://schemas.microsoft.com/office/drawing/2014/main" id="{A6345AFF-0A08-4024-BBF0-6FC28BC1B0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" t="1271" r="3390" b="744"/>
          <a:stretch/>
        </p:blipFill>
        <p:spPr>
          <a:xfrm>
            <a:off x="2754961" y="1130251"/>
            <a:ext cx="3960440" cy="5544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54491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Smoothing of scars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14">
            <a:extLst>
              <a:ext uri="{FF2B5EF4-FFF2-40B4-BE49-F238E27FC236}">
                <a16:creationId xmlns:a16="http://schemas.microsoft.com/office/drawing/2014/main" id="{8FE48535-3F05-43AE-A17E-D0A0696102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005" y="1097750"/>
            <a:ext cx="3178069" cy="5760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25674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Smoothing of scars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5">
            <a:extLst>
              <a:ext uri="{FF2B5EF4-FFF2-40B4-BE49-F238E27FC236}">
                <a16:creationId xmlns:a16="http://schemas.microsoft.com/office/drawing/2014/main" id="{BAF42CDF-2581-4440-BAF2-831ACE90C7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0" y="1351887"/>
            <a:ext cx="9001000" cy="48380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609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Smoothing of scars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6">
            <a:extLst>
              <a:ext uri="{FF2B5EF4-FFF2-40B4-BE49-F238E27FC236}">
                <a16:creationId xmlns:a16="http://schemas.microsoft.com/office/drawing/2014/main" id="{E37C2A96-516A-4013-9396-189885A8DC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7780"/>
            <a:ext cx="8784976" cy="43364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35511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Smoothing of scars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5">
            <a:extLst>
              <a:ext uri="{FF2B5EF4-FFF2-40B4-BE49-F238E27FC236}">
                <a16:creationId xmlns:a16="http://schemas.microsoft.com/office/drawing/2014/main" id="{6D868602-FD71-44C6-90BB-9D2BE7E5A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631" y="1099206"/>
            <a:ext cx="7129896" cy="5585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63558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Verrucae </a:t>
            </a:r>
            <a:r>
              <a:rPr lang="en-GB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Filliformes</a:t>
            </a:r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removal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Obrázok 1">
            <a:extLst>
              <a:ext uri="{FF2B5EF4-FFF2-40B4-BE49-F238E27FC236}">
                <a16:creationId xmlns:a16="http://schemas.microsoft.com/office/drawing/2014/main" id="{2C8934D6-CDB4-4622-8705-4D9FDDA77E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091" y="1429790"/>
            <a:ext cx="6669233" cy="450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01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Verrucae </a:t>
            </a:r>
            <a:r>
              <a:rPr lang="en-GB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Filliformes</a:t>
            </a:r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removal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Obrázok 2">
            <a:extLst>
              <a:ext uri="{FF2B5EF4-FFF2-40B4-BE49-F238E27FC236}">
                <a16:creationId xmlns:a16="http://schemas.microsoft.com/office/drawing/2014/main" id="{CE4216D9-29C9-4122-909D-8A3DE1DEC6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7821" y="1113905"/>
            <a:ext cx="6139451" cy="493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568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Hemangioma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9">
            <a:extLst>
              <a:ext uri="{FF2B5EF4-FFF2-40B4-BE49-F238E27FC236}">
                <a16:creationId xmlns:a16="http://schemas.microsoft.com/office/drawing/2014/main" id="{363C5B0D-8AB2-4F84-B94E-A0B48FC9CD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21" y="1130250"/>
            <a:ext cx="6238555" cy="4990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38249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Fibroma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5">
            <a:extLst>
              <a:ext uri="{FF2B5EF4-FFF2-40B4-BE49-F238E27FC236}">
                <a16:creationId xmlns:a16="http://schemas.microsoft.com/office/drawing/2014/main" id="{C668CD2A-8241-45B9-885A-D5BBD3C8F0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" t="6154" r="3907" b="7693"/>
          <a:stretch/>
        </p:blipFill>
        <p:spPr>
          <a:xfrm>
            <a:off x="143508" y="1562511"/>
            <a:ext cx="8856984" cy="4307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9120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upper and lower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6">
            <a:extLst>
              <a:ext uri="{FF2B5EF4-FFF2-40B4-BE49-F238E27FC236}">
                <a16:creationId xmlns:a16="http://schemas.microsoft.com/office/drawing/2014/main" id="{864D0B94-05EC-489B-B74C-74ED6526C7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08" y="1967307"/>
            <a:ext cx="8856984" cy="32781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01907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Fibroma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6">
            <a:extLst>
              <a:ext uri="{FF2B5EF4-FFF2-40B4-BE49-F238E27FC236}">
                <a16:creationId xmlns:a16="http://schemas.microsoft.com/office/drawing/2014/main" id="{BE699C27-6FDE-48C1-8D86-7DF93E3E88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656" y="1064110"/>
            <a:ext cx="4320480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78681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Fibroma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5">
            <a:extLst>
              <a:ext uri="{FF2B5EF4-FFF2-40B4-BE49-F238E27FC236}">
                <a16:creationId xmlns:a16="http://schemas.microsoft.com/office/drawing/2014/main" id="{11A23848-4E4E-4F9C-B0A7-7D36E1A20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71" y="1015415"/>
            <a:ext cx="6825838" cy="51193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75761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Fibroma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5">
            <a:extLst>
              <a:ext uri="{FF2B5EF4-FFF2-40B4-BE49-F238E27FC236}">
                <a16:creationId xmlns:a16="http://schemas.microsoft.com/office/drawing/2014/main" id="{464044B1-1B61-4BC7-B162-0BDE2CB27E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081844"/>
            <a:ext cx="5163727" cy="5163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51281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Fibroma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6">
            <a:extLst>
              <a:ext uri="{FF2B5EF4-FFF2-40B4-BE49-F238E27FC236}">
                <a16:creationId xmlns:a16="http://schemas.microsoft.com/office/drawing/2014/main" id="{1F526262-168A-4833-811E-8B5F93C9D3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870" y="1108162"/>
            <a:ext cx="6903359" cy="51989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39614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Fibroma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rázek 5">
            <a:extLst>
              <a:ext uri="{FF2B5EF4-FFF2-40B4-BE49-F238E27FC236}">
                <a16:creationId xmlns:a16="http://schemas.microsoft.com/office/drawing/2014/main" id="{4243F8A2-9560-4479-8E94-52530EEF65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303" y="1049394"/>
            <a:ext cx="3857570" cy="52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56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Fibroma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5">
            <a:extLst>
              <a:ext uri="{FF2B5EF4-FFF2-40B4-BE49-F238E27FC236}">
                <a16:creationId xmlns:a16="http://schemas.microsoft.com/office/drawing/2014/main" id="{84F1DFEE-56FE-4FD4-9454-FB470CCB6F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72151"/>
            <a:ext cx="8352928" cy="278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7">
            <a:extLst>
              <a:ext uri="{FF2B5EF4-FFF2-40B4-BE49-F238E27FC236}">
                <a16:creationId xmlns:a16="http://schemas.microsoft.com/office/drawing/2014/main" id="{3D1ACAF6-957E-4E66-B04B-EFC436E900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38203"/>
            <a:ext cx="8358430" cy="278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1770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Xanthelasma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Zástupný symbol pro obsah 6">
            <a:extLst>
              <a:ext uri="{FF2B5EF4-FFF2-40B4-BE49-F238E27FC236}">
                <a16:creationId xmlns:a16="http://schemas.microsoft.com/office/drawing/2014/main" id="{F839F31A-B1E7-4CC6-A229-DDD88A3988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057576"/>
            <a:ext cx="3816424" cy="56930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57755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Xanthelasma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5">
            <a:extLst>
              <a:ext uri="{FF2B5EF4-FFF2-40B4-BE49-F238E27FC236}">
                <a16:creationId xmlns:a16="http://schemas.microsoft.com/office/drawing/2014/main" id="{F78E738F-CAA2-4934-B585-F40D6A8D66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93" y="1530636"/>
            <a:ext cx="8711214" cy="47764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4572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upper and lower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Obrázek 5">
            <a:extLst>
              <a:ext uri="{FF2B5EF4-FFF2-40B4-BE49-F238E27FC236}">
                <a16:creationId xmlns:a16="http://schemas.microsoft.com/office/drawing/2014/main" id="{31D4237F-CDC8-4E94-A0E7-98190D601C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0645"/>
            <a:ext cx="8928992" cy="375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220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upper and lower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A7427387-DE75-48C5-99E6-2A5500F4E7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2" y="1153346"/>
            <a:ext cx="6978316" cy="55826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0178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immediately after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5">
            <a:extLst>
              <a:ext uri="{FF2B5EF4-FFF2-40B4-BE49-F238E27FC236}">
                <a16:creationId xmlns:a16="http://schemas.microsoft.com/office/drawing/2014/main" id="{50EEAEF4-91C3-4263-8FD7-978013074E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89" t="29919" r="4325" b="18107"/>
          <a:stretch/>
        </p:blipFill>
        <p:spPr>
          <a:xfrm>
            <a:off x="215516" y="1852394"/>
            <a:ext cx="8712968" cy="3651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725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Obrázek 6">
            <a:extLst>
              <a:ext uri="{FF2B5EF4-FFF2-40B4-BE49-F238E27FC236}">
                <a16:creationId xmlns:a16="http://schemas.microsoft.com/office/drawing/2014/main" id="{4EE2CB9D-71EE-4321-9447-AD59BA5D1F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26376" r="11413" b="35825"/>
          <a:stretch/>
        </p:blipFill>
        <p:spPr>
          <a:xfrm>
            <a:off x="108087" y="1414075"/>
            <a:ext cx="7056784" cy="2328012"/>
          </a:xfrm>
          <a:prstGeom prst="rect">
            <a:avLst/>
          </a:prstGeom>
        </p:spPr>
      </p:pic>
      <p:sp>
        <p:nvSpPr>
          <p:cNvPr id="6" name="Zástupný objekt pre text 2">
            <a:extLst>
              <a:ext uri="{FF2B5EF4-FFF2-40B4-BE49-F238E27FC236}">
                <a16:creationId xmlns:a16="http://schemas.microsoft.com/office/drawing/2014/main" id="{3ACE3CBD-EDC0-4751-8752-55C12C6CF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99706" y="1890636"/>
            <a:ext cx="2145385" cy="819314"/>
          </a:xfrm>
        </p:spPr>
        <p:txBody>
          <a:bodyPr/>
          <a:lstStyle/>
          <a:p>
            <a:pPr marL="114300" indent="0" algn="ctr">
              <a:buNone/>
            </a:pPr>
            <a:r>
              <a:rPr lang="sk-SK" sz="2800" i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Immediately</a:t>
            </a:r>
            <a:r>
              <a:rPr lang="sk-SK" sz="2800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800" i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en-GB" sz="2800" i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Obrázek 7">
            <a:extLst>
              <a:ext uri="{FF2B5EF4-FFF2-40B4-BE49-F238E27FC236}">
                <a16:creationId xmlns:a16="http://schemas.microsoft.com/office/drawing/2014/main" id="{4A2BDAE3-1F61-4841-BFE8-94274584BA1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9" t="29919" r="4591" b="22772"/>
          <a:stretch/>
        </p:blipFill>
        <p:spPr>
          <a:xfrm>
            <a:off x="124712" y="3815990"/>
            <a:ext cx="6854511" cy="2815395"/>
          </a:xfrm>
          <a:prstGeom prst="rect">
            <a:avLst/>
          </a:prstGeom>
        </p:spPr>
      </p:pic>
      <p:sp>
        <p:nvSpPr>
          <p:cNvPr id="8" name="Zástupný objekt pre text 2">
            <a:extLst>
              <a:ext uri="{FF2B5EF4-FFF2-40B4-BE49-F238E27FC236}">
                <a16:creationId xmlns:a16="http://schemas.microsoft.com/office/drawing/2014/main" id="{9A430FE6-7B81-4F19-B764-613668F589DD}"/>
              </a:ext>
            </a:extLst>
          </p:cNvPr>
          <p:cNvSpPr txBox="1">
            <a:spLocks/>
          </p:cNvSpPr>
          <p:nvPr/>
        </p:nvSpPr>
        <p:spPr>
          <a:xfrm>
            <a:off x="6873903" y="4404373"/>
            <a:ext cx="2145385" cy="819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 algn="ctr">
              <a:buFont typeface="Arial"/>
              <a:buNone/>
            </a:pPr>
            <a:r>
              <a:rPr lang="sk-SK" sz="2800" i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Second</a:t>
            </a:r>
            <a:r>
              <a:rPr lang="sk-SK" sz="2800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800" i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day</a:t>
            </a:r>
            <a:r>
              <a:rPr lang="sk-SK" sz="2800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800" i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en-GB" sz="2800" i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224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upper and lower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Obrázok 1">
            <a:extLst>
              <a:ext uri="{FF2B5EF4-FFF2-40B4-BE49-F238E27FC236}">
                <a16:creationId xmlns:a16="http://schemas.microsoft.com/office/drawing/2014/main" id="{F2B705FB-608E-40FC-947D-0F712248F8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3922" y="1087248"/>
            <a:ext cx="5056156" cy="509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90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767821" y="550879"/>
            <a:ext cx="7129896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Blepharoplasty – upper and lower eyelid</a:t>
            </a:r>
            <a:endParaRPr lang="cs-CZ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Zástupný symbol pro obsah 6">
            <a:extLst>
              <a:ext uri="{FF2B5EF4-FFF2-40B4-BE49-F238E27FC236}">
                <a16:creationId xmlns:a16="http://schemas.microsoft.com/office/drawing/2014/main" id="{8BEF70F7-D894-4C35-B00B-1663567371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88" y="1057622"/>
            <a:ext cx="5199624" cy="5199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725571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118</Words>
  <Application>Microsoft Office PowerPoint</Application>
  <PresentationFormat>Prezentácia na obrazovke (4:3)</PresentationFormat>
  <Paragraphs>40</Paragraphs>
  <Slides>38</Slides>
  <Notes>38</Notes>
  <HiddenSlides>0</HiddenSlides>
  <MMClips>0</MMClips>
  <ScaleCrop>false</ScaleCrop>
  <HeadingPairs>
    <vt:vector size="6" baseType="variant">
      <vt:variant>
        <vt:lpstr>Použité písma</vt:lpstr>
      </vt:variant>
      <vt:variant>
        <vt:i4>2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38</vt:i4>
      </vt:variant>
    </vt:vector>
  </HeadingPairs>
  <TitlesOfParts>
    <vt:vector size="41" baseType="lpstr">
      <vt:lpstr>Arial</vt:lpstr>
      <vt:lpstr>Calibri</vt:lpstr>
      <vt:lpstr>Simple Light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cp:lastModifiedBy>Zuzana</cp:lastModifiedBy>
  <cp:revision>28</cp:revision>
  <dcterms:modified xsi:type="dcterms:W3CDTF">2018-03-22T15:14:38Z</dcterms:modified>
</cp:coreProperties>
</file>